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78ACABCE-7158-4741-BEE0-7ED3830B111A}"/>
    <pc:docChg chg="modSld">
      <pc:chgData name="Sheth, Rohan" userId="0b6da9f0-4e13-4f6a-80ee-55c9a7700dcb" providerId="ADAL" clId="{78ACABCE-7158-4741-BEE0-7ED3830B111A}" dt="2021-04-21T14:42:07.325" v="3" actId="122"/>
      <pc:docMkLst>
        <pc:docMk/>
      </pc:docMkLst>
      <pc:sldChg chg="modSp mod">
        <pc:chgData name="Sheth, Rohan" userId="0b6da9f0-4e13-4f6a-80ee-55c9a7700dcb" providerId="ADAL" clId="{78ACABCE-7158-4741-BEE0-7ED3830B111A}" dt="2021-04-21T14:41:48.039" v="0" actId="122"/>
        <pc:sldMkLst>
          <pc:docMk/>
          <pc:sldMk cId="3309063412" sldId="503"/>
        </pc:sldMkLst>
        <pc:graphicFrameChg chg="modGraphic">
          <ac:chgData name="Sheth, Rohan" userId="0b6da9f0-4e13-4f6a-80ee-55c9a7700dcb" providerId="ADAL" clId="{78ACABCE-7158-4741-BEE0-7ED3830B111A}" dt="2021-04-21T14:41:48.039" v="0" actId="122"/>
          <ac:graphicFrameMkLst>
            <pc:docMk/>
            <pc:sldMk cId="3309063412" sldId="503"/>
            <ac:graphicFrameMk id="11" creationId="{6C56D1D6-488A-4DEE-9C76-04F8A27EB7CE}"/>
          </ac:graphicFrameMkLst>
        </pc:graphicFrameChg>
      </pc:sldChg>
      <pc:sldChg chg="modSp mod">
        <pc:chgData name="Sheth, Rohan" userId="0b6da9f0-4e13-4f6a-80ee-55c9a7700dcb" providerId="ADAL" clId="{78ACABCE-7158-4741-BEE0-7ED3830B111A}" dt="2021-04-21T14:42:00.255" v="1" actId="122"/>
        <pc:sldMkLst>
          <pc:docMk/>
          <pc:sldMk cId="4020193246" sldId="504"/>
        </pc:sldMkLst>
        <pc:graphicFrameChg chg="modGraphic">
          <ac:chgData name="Sheth, Rohan" userId="0b6da9f0-4e13-4f6a-80ee-55c9a7700dcb" providerId="ADAL" clId="{78ACABCE-7158-4741-BEE0-7ED3830B111A}" dt="2021-04-21T14:42:00.255" v="1" actId="122"/>
          <ac:graphicFrameMkLst>
            <pc:docMk/>
            <pc:sldMk cId="4020193246" sldId="504"/>
            <ac:graphicFrameMk id="15" creationId="{0A1B2E9B-FDFF-4E1D-9D3B-379C0132C634}"/>
          </ac:graphicFrameMkLst>
        </pc:graphicFrameChg>
      </pc:sldChg>
      <pc:sldChg chg="modSp mod">
        <pc:chgData name="Sheth, Rohan" userId="0b6da9f0-4e13-4f6a-80ee-55c9a7700dcb" providerId="ADAL" clId="{78ACABCE-7158-4741-BEE0-7ED3830B111A}" dt="2021-04-21T14:42:03.884" v="2" actId="122"/>
        <pc:sldMkLst>
          <pc:docMk/>
          <pc:sldMk cId="902281997" sldId="505"/>
        </pc:sldMkLst>
        <pc:graphicFrameChg chg="modGraphic">
          <ac:chgData name="Sheth, Rohan" userId="0b6da9f0-4e13-4f6a-80ee-55c9a7700dcb" providerId="ADAL" clId="{78ACABCE-7158-4741-BEE0-7ED3830B111A}" dt="2021-04-21T14:42:03.884" v="2" actId="122"/>
          <ac:graphicFrameMkLst>
            <pc:docMk/>
            <pc:sldMk cId="902281997" sldId="505"/>
            <ac:graphicFrameMk id="11" creationId="{9F149903-9EB5-4E54-9AC5-7F449BB7E1D0}"/>
          </ac:graphicFrameMkLst>
        </pc:graphicFrameChg>
      </pc:sldChg>
      <pc:sldChg chg="modSp mod">
        <pc:chgData name="Sheth, Rohan" userId="0b6da9f0-4e13-4f6a-80ee-55c9a7700dcb" providerId="ADAL" clId="{78ACABCE-7158-4741-BEE0-7ED3830B111A}" dt="2021-04-21T14:42:07.325" v="3" actId="122"/>
        <pc:sldMkLst>
          <pc:docMk/>
          <pc:sldMk cId="4219494486" sldId="506"/>
        </pc:sldMkLst>
        <pc:graphicFrameChg chg="modGraphic">
          <ac:chgData name="Sheth, Rohan" userId="0b6da9f0-4e13-4f6a-80ee-55c9a7700dcb" providerId="ADAL" clId="{78ACABCE-7158-4741-BEE0-7ED3830B111A}" dt="2021-04-21T14:42:07.325" v="3" actId="122"/>
          <ac:graphicFrameMkLst>
            <pc:docMk/>
            <pc:sldMk cId="4219494486" sldId="506"/>
            <ac:graphicFrameMk id="11" creationId="{88A98626-2E13-4D69-8063-8BDF69CCE72D}"/>
          </ac:graphicFrameMkLst>
        </pc:graphicFrameChg>
      </pc:sldChg>
    </pc:docChg>
  </pc:docChgLst>
  <pc:docChgLst>
    <pc:chgData name="Filaroski, Taylor" userId="808e8b38-dcd7-4790-8255-e9ab0a59a131" providerId="ADAL" clId="{9A3B9918-9645-41ED-9F3B-261BD0421F49}"/>
    <pc:docChg chg="modSld">
      <pc:chgData name="Filaroski, Taylor" userId="808e8b38-dcd7-4790-8255-e9ab0a59a131" providerId="ADAL" clId="{9A3B9918-9645-41ED-9F3B-261BD0421F49}" dt="2021-04-20T14:29:41.195" v="19" actId="20577"/>
      <pc:docMkLst>
        <pc:docMk/>
      </pc:docMkLst>
      <pc:sldChg chg="modNotesTx">
        <pc:chgData name="Filaroski, Taylor" userId="808e8b38-dcd7-4790-8255-e9ab0a59a131" providerId="ADAL" clId="{9A3B9918-9645-41ED-9F3B-261BD0421F49}" dt="2021-04-20T14:02:57.133" v="1" actId="20577"/>
        <pc:sldMkLst>
          <pc:docMk/>
          <pc:sldMk cId="4020193246" sldId="504"/>
        </pc:sldMkLst>
      </pc:sldChg>
      <pc:sldChg chg="modSp mod modNotesTx">
        <pc:chgData name="Filaroski, Taylor" userId="808e8b38-dcd7-4790-8255-e9ab0a59a131" providerId="ADAL" clId="{9A3B9918-9645-41ED-9F3B-261BD0421F49}" dt="2021-04-20T14:29:38.923" v="18" actId="20577"/>
        <pc:sldMkLst>
          <pc:docMk/>
          <pc:sldMk cId="902281997" sldId="505"/>
        </pc:sldMkLst>
        <pc:graphicFrameChg chg="modGraphic">
          <ac:chgData name="Filaroski, Taylor" userId="808e8b38-dcd7-4790-8255-e9ab0a59a131" providerId="ADAL" clId="{9A3B9918-9645-41ED-9F3B-261BD0421F49}" dt="2021-04-20T14:29:38.923" v="18"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9A3B9918-9645-41ED-9F3B-261BD0421F49}" dt="2021-04-20T14:29:41.195" v="19" actId="20577"/>
        <pc:sldMkLst>
          <pc:docMk/>
          <pc:sldMk cId="4219494486" sldId="506"/>
        </pc:sldMkLst>
        <pc:graphicFrameChg chg="modGraphic">
          <ac:chgData name="Filaroski, Taylor" userId="808e8b38-dcd7-4790-8255-e9ab0a59a131" providerId="ADAL" clId="{9A3B9918-9645-41ED-9F3B-261BD0421F49}" dt="2021-04-20T14:29:41.195" v="19" actId="20577"/>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B8223A02-019A-4C92-8AD8-BED6106E1093}"/>
    <pc:docChg chg="undo custSel delSld modSld">
      <pc:chgData name="Beem, Corinn" userId="c940195d-46ad-491a-b089-963483842aae" providerId="ADAL" clId="{B8223A02-019A-4C92-8AD8-BED6106E1093}" dt="2021-04-16T21:08:22.671" v="299" actId="20577"/>
      <pc:docMkLst>
        <pc:docMk/>
      </pc:docMkLst>
      <pc:sldChg chg="delSp modSp mod modNotesTx">
        <pc:chgData name="Beem, Corinn" userId="c940195d-46ad-491a-b089-963483842aae" providerId="ADAL" clId="{B8223A02-019A-4C92-8AD8-BED6106E1093}" dt="2021-04-16T21:05:41.123" v="146" actId="20577"/>
        <pc:sldMkLst>
          <pc:docMk/>
          <pc:sldMk cId="3309063412" sldId="503"/>
        </pc:sldMkLst>
        <pc:spChg chg="mod">
          <ac:chgData name="Beem, Corinn" userId="c940195d-46ad-491a-b089-963483842aae" providerId="ADAL" clId="{B8223A02-019A-4C92-8AD8-BED6106E1093}" dt="2021-04-12T12:46:34.931" v="47"/>
          <ac:spMkLst>
            <pc:docMk/>
            <pc:sldMk cId="3309063412" sldId="503"/>
            <ac:spMk id="2" creationId="{B6B9F291-16BF-4C3F-83DE-B220C1AF1282}"/>
          </ac:spMkLst>
        </pc:spChg>
        <pc:spChg chg="del">
          <ac:chgData name="Beem, Corinn" userId="c940195d-46ad-491a-b089-963483842aae" providerId="ADAL" clId="{B8223A02-019A-4C92-8AD8-BED6106E1093}" dt="2021-04-16T21:03:16.478" v="66" actId="478"/>
          <ac:spMkLst>
            <pc:docMk/>
            <pc:sldMk cId="3309063412" sldId="503"/>
            <ac:spMk id="6" creationId="{7027257B-4FDA-4D5E-B242-50F7A10EADD1}"/>
          </ac:spMkLst>
        </pc:spChg>
        <pc:graphicFrameChg chg="mod modGraphic">
          <ac:chgData name="Beem, Corinn" userId="c940195d-46ad-491a-b089-963483842aae" providerId="ADAL" clId="{B8223A02-019A-4C92-8AD8-BED6106E1093}" dt="2021-04-16T21:05:37.556" v="141" actId="20577"/>
          <ac:graphicFrameMkLst>
            <pc:docMk/>
            <pc:sldMk cId="3309063412" sldId="503"/>
            <ac:graphicFrameMk id="11" creationId="{6C56D1D6-488A-4DEE-9C76-04F8A27EB7CE}"/>
          </ac:graphicFrameMkLst>
        </pc:graphicFrameChg>
        <pc:picChg chg="mod">
          <ac:chgData name="Beem, Corinn" userId="c940195d-46ad-491a-b089-963483842aae" providerId="ADAL" clId="{B8223A02-019A-4C92-8AD8-BED6106E1093}" dt="2021-04-16T21:03:21.702" v="68" actId="1076"/>
          <ac:picMkLst>
            <pc:docMk/>
            <pc:sldMk cId="3309063412" sldId="503"/>
            <ac:picMk id="8" creationId="{F8F27182-7EFD-4D81-A5E7-E5E2B2A55D38}"/>
          </ac:picMkLst>
        </pc:picChg>
      </pc:sldChg>
      <pc:sldChg chg="delSp modSp mod modNotesTx">
        <pc:chgData name="Beem, Corinn" userId="c940195d-46ad-491a-b089-963483842aae" providerId="ADAL" clId="{B8223A02-019A-4C92-8AD8-BED6106E1093}" dt="2021-04-16T21:06:22.454" v="189" actId="20577"/>
        <pc:sldMkLst>
          <pc:docMk/>
          <pc:sldMk cId="4020193246" sldId="504"/>
        </pc:sldMkLst>
        <pc:spChg chg="mod">
          <ac:chgData name="Beem, Corinn" userId="c940195d-46ad-491a-b089-963483842aae" providerId="ADAL" clId="{B8223A02-019A-4C92-8AD8-BED6106E1093}" dt="2021-04-12T12:46:49.721" v="50"/>
          <ac:spMkLst>
            <pc:docMk/>
            <pc:sldMk cId="4020193246" sldId="504"/>
            <ac:spMk id="2" creationId="{B6B9F291-16BF-4C3F-83DE-B220C1AF1282}"/>
          </ac:spMkLst>
        </pc:spChg>
        <pc:spChg chg="del">
          <ac:chgData name="Beem, Corinn" userId="c940195d-46ad-491a-b089-963483842aae" providerId="ADAL" clId="{B8223A02-019A-4C92-8AD8-BED6106E1093}" dt="2021-04-16T21:03:32.749" v="72" actId="478"/>
          <ac:spMkLst>
            <pc:docMk/>
            <pc:sldMk cId="4020193246" sldId="504"/>
            <ac:spMk id="13" creationId="{7C7FFC2C-F58B-47EB-A1E1-BAECCAC1B2D6}"/>
          </ac:spMkLst>
        </pc:spChg>
        <pc:graphicFrameChg chg="mod modGraphic">
          <ac:chgData name="Beem, Corinn" userId="c940195d-46ad-491a-b089-963483842aae" providerId="ADAL" clId="{B8223A02-019A-4C92-8AD8-BED6106E1093}" dt="2021-04-16T21:06:16.511" v="188" actId="20577"/>
          <ac:graphicFrameMkLst>
            <pc:docMk/>
            <pc:sldMk cId="4020193246" sldId="504"/>
            <ac:graphicFrameMk id="15" creationId="{0A1B2E9B-FDFF-4E1D-9D3B-379C0132C634}"/>
          </ac:graphicFrameMkLst>
        </pc:graphicFrameChg>
        <pc:picChg chg="mod">
          <ac:chgData name="Beem, Corinn" userId="c940195d-46ad-491a-b089-963483842aae" providerId="ADAL" clId="{B8223A02-019A-4C92-8AD8-BED6106E1093}" dt="2021-04-16T21:03:38.638" v="74" actId="1076"/>
          <ac:picMkLst>
            <pc:docMk/>
            <pc:sldMk cId="4020193246" sldId="504"/>
            <ac:picMk id="7" creationId="{EDD78377-E551-4DBB-BD2C-D63A8DA474F9}"/>
          </ac:picMkLst>
        </pc:picChg>
      </pc:sldChg>
      <pc:sldChg chg="delSp modSp mod modNotesTx">
        <pc:chgData name="Beem, Corinn" userId="c940195d-46ad-491a-b089-963483842aae" providerId="ADAL" clId="{B8223A02-019A-4C92-8AD8-BED6106E1093}" dt="2021-04-16T21:07:19.050" v="248" actId="20577"/>
        <pc:sldMkLst>
          <pc:docMk/>
          <pc:sldMk cId="902281997" sldId="505"/>
        </pc:sldMkLst>
        <pc:spChg chg="mod">
          <ac:chgData name="Beem, Corinn" userId="c940195d-46ad-491a-b089-963483842aae" providerId="ADAL" clId="{B8223A02-019A-4C92-8AD8-BED6106E1093}" dt="2021-04-12T12:47:01.667" v="53"/>
          <ac:spMkLst>
            <pc:docMk/>
            <pc:sldMk cId="902281997" sldId="505"/>
            <ac:spMk id="2" creationId="{B6B9F291-16BF-4C3F-83DE-B220C1AF1282}"/>
          </ac:spMkLst>
        </pc:spChg>
        <pc:spChg chg="del">
          <ac:chgData name="Beem, Corinn" userId="c940195d-46ad-491a-b089-963483842aae" providerId="ADAL" clId="{B8223A02-019A-4C92-8AD8-BED6106E1093}" dt="2021-04-16T21:03:51.970" v="79" actId="478"/>
          <ac:spMkLst>
            <pc:docMk/>
            <pc:sldMk cId="902281997" sldId="505"/>
            <ac:spMk id="12" creationId="{EDA7E727-9C9E-4D55-9990-8176FBF51CA0}"/>
          </ac:spMkLst>
        </pc:spChg>
        <pc:graphicFrameChg chg="mod modGraphic">
          <ac:chgData name="Beem, Corinn" userId="c940195d-46ad-491a-b089-963483842aae" providerId="ADAL" clId="{B8223A02-019A-4C92-8AD8-BED6106E1093}" dt="2021-04-16T21:07:12.354" v="247" actId="20577"/>
          <ac:graphicFrameMkLst>
            <pc:docMk/>
            <pc:sldMk cId="902281997" sldId="505"/>
            <ac:graphicFrameMk id="11" creationId="{9F149903-9EB5-4E54-9AC5-7F449BB7E1D0}"/>
          </ac:graphicFrameMkLst>
        </pc:graphicFrameChg>
        <pc:picChg chg="mod">
          <ac:chgData name="Beem, Corinn" userId="c940195d-46ad-491a-b089-963483842aae" providerId="ADAL" clId="{B8223A02-019A-4C92-8AD8-BED6106E1093}" dt="2021-04-16T21:03:53.933" v="81" actId="1076"/>
          <ac:picMkLst>
            <pc:docMk/>
            <pc:sldMk cId="902281997" sldId="505"/>
            <ac:picMk id="8" creationId="{A4DABAFC-FD06-4539-A971-3669E48D98B1}"/>
          </ac:picMkLst>
        </pc:picChg>
      </pc:sldChg>
      <pc:sldChg chg="delSp modSp mod modNotesTx">
        <pc:chgData name="Beem, Corinn" userId="c940195d-46ad-491a-b089-963483842aae" providerId="ADAL" clId="{B8223A02-019A-4C92-8AD8-BED6106E1093}" dt="2021-04-16T21:08:22.671" v="299" actId="20577"/>
        <pc:sldMkLst>
          <pc:docMk/>
          <pc:sldMk cId="4219494486" sldId="506"/>
        </pc:sldMkLst>
        <pc:spChg chg="mod">
          <ac:chgData name="Beem, Corinn" userId="c940195d-46ad-491a-b089-963483842aae" providerId="ADAL" clId="{B8223A02-019A-4C92-8AD8-BED6106E1093}" dt="2021-04-12T12:47:05.624" v="54"/>
          <ac:spMkLst>
            <pc:docMk/>
            <pc:sldMk cId="4219494486" sldId="506"/>
            <ac:spMk id="2" creationId="{B6B9F291-16BF-4C3F-83DE-B220C1AF1282}"/>
          </ac:spMkLst>
        </pc:spChg>
        <pc:spChg chg="del">
          <ac:chgData name="Beem, Corinn" userId="c940195d-46ad-491a-b089-963483842aae" providerId="ADAL" clId="{B8223A02-019A-4C92-8AD8-BED6106E1093}" dt="2021-04-16T21:04:13.763" v="88" actId="478"/>
          <ac:spMkLst>
            <pc:docMk/>
            <pc:sldMk cId="4219494486" sldId="506"/>
            <ac:spMk id="12" creationId="{7F681DB6-4BFB-441E-BB96-7BED17AB88F6}"/>
          </ac:spMkLst>
        </pc:spChg>
        <pc:graphicFrameChg chg="mod modGraphic">
          <ac:chgData name="Beem, Corinn" userId="c940195d-46ad-491a-b089-963483842aae" providerId="ADAL" clId="{B8223A02-019A-4C92-8AD8-BED6106E1093}" dt="2021-04-16T21:08:13.111" v="297" actId="20577"/>
          <ac:graphicFrameMkLst>
            <pc:docMk/>
            <pc:sldMk cId="4219494486" sldId="506"/>
            <ac:graphicFrameMk id="11" creationId="{88A98626-2E13-4D69-8063-8BDF69CCE72D}"/>
          </ac:graphicFrameMkLst>
        </pc:graphicFrameChg>
        <pc:picChg chg="mod">
          <ac:chgData name="Beem, Corinn" userId="c940195d-46ad-491a-b089-963483842aae" providerId="ADAL" clId="{B8223A02-019A-4C92-8AD8-BED6106E1093}" dt="2021-04-16T21:04:17.727" v="90" actId="1076"/>
          <ac:picMkLst>
            <pc:docMk/>
            <pc:sldMk cId="4219494486" sldId="506"/>
            <ac:picMk id="7" creationId="{0FC59644-6B21-4290-9F72-449230ADAF0C}"/>
          </ac:picMkLst>
        </pc:picChg>
      </pc:sldChg>
      <pc:sldChg chg="modSp">
        <pc:chgData name="Beem, Corinn" userId="c940195d-46ad-491a-b089-963483842aae" providerId="ADAL" clId="{B8223A02-019A-4C92-8AD8-BED6106E1093}" dt="2021-04-12T12:47:22.019" v="60"/>
        <pc:sldMkLst>
          <pc:docMk/>
          <pc:sldMk cId="3544745729" sldId="511"/>
        </pc:sldMkLst>
        <pc:spChg chg="mod">
          <ac:chgData name="Beem, Corinn" userId="c940195d-46ad-491a-b089-963483842aae" providerId="ADAL" clId="{B8223A02-019A-4C92-8AD8-BED6106E1093}" dt="2021-04-12T12:47:22.019" v="60"/>
          <ac:spMkLst>
            <pc:docMk/>
            <pc:sldMk cId="3544745729" sldId="511"/>
            <ac:spMk id="5" creationId="{3E532E98-B6B5-4ACC-BAF8-6B4F7E7C68E3}"/>
          </ac:spMkLst>
        </pc:spChg>
      </pc:sldChg>
      <pc:sldChg chg="modSp mod">
        <pc:chgData name="Beem, Corinn" userId="c940195d-46ad-491a-b089-963483842aae" providerId="ADAL" clId="{B8223A02-019A-4C92-8AD8-BED6106E1093}" dt="2021-04-12T12:47:29.107" v="64" actId="20577"/>
        <pc:sldMkLst>
          <pc:docMk/>
          <pc:sldMk cId="4189796286" sldId="513"/>
        </pc:sldMkLst>
        <pc:spChg chg="mod">
          <ac:chgData name="Beem, Corinn" userId="c940195d-46ad-491a-b089-963483842aae" providerId="ADAL" clId="{B8223A02-019A-4C92-8AD8-BED6106E1093}" dt="2021-04-12T12:47:29.107" v="64" actId="20577"/>
          <ac:spMkLst>
            <pc:docMk/>
            <pc:sldMk cId="4189796286" sldId="513"/>
            <ac:spMk id="6" creationId="{7ADE84E5-34FE-4C41-9602-1621F6B66961}"/>
          </ac:spMkLst>
        </pc:spChg>
      </pc:sldChg>
      <pc:sldChg chg="modSp">
        <pc:chgData name="Beem, Corinn" userId="c940195d-46ad-491a-b089-963483842aae" providerId="ADAL" clId="{B8223A02-019A-4C92-8AD8-BED6106E1093}" dt="2021-04-12T12:44:49.402" v="1"/>
        <pc:sldMkLst>
          <pc:docMk/>
          <pc:sldMk cId="4291394701" sldId="540"/>
        </pc:sldMkLst>
        <pc:spChg chg="mod">
          <ac:chgData name="Beem, Corinn" userId="c940195d-46ad-491a-b089-963483842aae" providerId="ADAL" clId="{B8223A02-019A-4C92-8AD8-BED6106E1093}" dt="2021-04-12T12:44:49.402" v="1"/>
          <ac:spMkLst>
            <pc:docMk/>
            <pc:sldMk cId="4291394701" sldId="540"/>
            <ac:spMk id="2" creationId="{D85898C7-A09F-41F6-AAC4-07C7EEEB728B}"/>
          </ac:spMkLst>
        </pc:spChg>
      </pc:sldChg>
      <pc:sldChg chg="modSp mod modNotesTx">
        <pc:chgData name="Beem, Corinn" userId="c940195d-46ad-491a-b089-963483842aae" providerId="ADAL" clId="{B8223A02-019A-4C92-8AD8-BED6106E1093}" dt="2021-04-12T12:46:19.156" v="46" actId="20577"/>
        <pc:sldMkLst>
          <pc:docMk/>
          <pc:sldMk cId="1503661817" sldId="558"/>
        </pc:sldMkLst>
        <pc:spChg chg="mod">
          <ac:chgData name="Beem, Corinn" userId="c940195d-46ad-491a-b089-963483842aae" providerId="ADAL" clId="{B8223A02-019A-4C92-8AD8-BED6106E1093}" dt="2021-04-12T12:44:58.174" v="4" actId="20577"/>
          <ac:spMkLst>
            <pc:docMk/>
            <pc:sldMk cId="1503661817" sldId="558"/>
            <ac:spMk id="2" creationId="{D4A1F4AB-06D3-41C7-A09F-523B103E846F}"/>
          </ac:spMkLst>
        </pc:spChg>
        <pc:spChg chg="mod">
          <ac:chgData name="Beem, Corinn" userId="c940195d-46ad-491a-b089-963483842aae" providerId="ADAL" clId="{B8223A02-019A-4C92-8AD8-BED6106E1093}" dt="2021-04-12T12:45:42.502" v="12" actId="6549"/>
          <ac:spMkLst>
            <pc:docMk/>
            <pc:sldMk cId="1503661817" sldId="558"/>
            <ac:spMk id="37" creationId="{D75644BC-53EB-4AF2-A3A5-26E88A22BB8C}"/>
          </ac:spMkLst>
        </pc:spChg>
        <pc:spChg chg="mod">
          <ac:chgData name="Beem, Corinn" userId="c940195d-46ad-491a-b089-963483842aae" providerId="ADAL" clId="{B8223A02-019A-4C92-8AD8-BED6106E1093}" dt="2021-04-12T12:45:47.773" v="16" actId="6549"/>
          <ac:spMkLst>
            <pc:docMk/>
            <pc:sldMk cId="1503661817" sldId="558"/>
            <ac:spMk id="38" creationId="{5A6BADBE-CE4A-4C98-A48D-9DBDD1BE71D5}"/>
          </ac:spMkLst>
        </pc:spChg>
        <pc:spChg chg="mod">
          <ac:chgData name="Beem, Corinn" userId="c940195d-46ad-491a-b089-963483842aae" providerId="ADAL" clId="{B8223A02-019A-4C92-8AD8-BED6106E1093}" dt="2021-04-12T12:45:51.517" v="21" actId="6549"/>
          <ac:spMkLst>
            <pc:docMk/>
            <pc:sldMk cId="1503661817" sldId="558"/>
            <ac:spMk id="39" creationId="{5249E791-5DF4-48F1-B804-0AF87B3ED6B2}"/>
          </ac:spMkLst>
        </pc:spChg>
        <pc:spChg chg="mod">
          <ac:chgData name="Beem, Corinn" userId="c940195d-46ad-491a-b089-963483842aae" providerId="ADAL" clId="{B8223A02-019A-4C92-8AD8-BED6106E1093}" dt="2021-04-12T12:45:55.628" v="28" actId="6549"/>
          <ac:spMkLst>
            <pc:docMk/>
            <pc:sldMk cId="1503661817" sldId="558"/>
            <ac:spMk id="40" creationId="{BABD2D6F-67C6-428E-9B6E-575730D25AB1}"/>
          </ac:spMkLst>
        </pc:spChg>
      </pc:sldChg>
      <pc:sldChg chg="addSp modSp mod">
        <pc:chgData name="Beem, Corinn" userId="c940195d-46ad-491a-b089-963483842aae" providerId="ADAL" clId="{B8223A02-019A-4C92-8AD8-BED6106E1093}" dt="2021-04-12T12:45:28.188" v="8" actId="14826"/>
        <pc:sldMkLst>
          <pc:docMk/>
          <pc:sldMk cId="2489502936" sldId="559"/>
        </pc:sldMkLst>
        <pc:spChg chg="mod">
          <ac:chgData name="Beem, Corinn" userId="c940195d-46ad-491a-b089-963483842aae" providerId="ADAL" clId="{B8223A02-019A-4C92-8AD8-BED6106E1093}" dt="2021-04-12T12:45:04.516" v="6" actId="20577"/>
          <ac:spMkLst>
            <pc:docMk/>
            <pc:sldMk cId="2489502936" sldId="559"/>
            <ac:spMk id="2" creationId="{D4A1F4AB-06D3-41C7-A09F-523B103E846F}"/>
          </ac:spMkLst>
        </pc:spChg>
        <pc:picChg chg="add mod">
          <ac:chgData name="Beem, Corinn" userId="c940195d-46ad-491a-b089-963483842aae" providerId="ADAL" clId="{B8223A02-019A-4C92-8AD8-BED6106E1093}" dt="2021-04-12T12:45:28.188" v="8" actId="14826"/>
          <ac:picMkLst>
            <pc:docMk/>
            <pc:sldMk cId="2489502936" sldId="559"/>
            <ac:picMk id="3" creationId="{E71D2C1C-1433-48CD-856F-AFA6F1F3F467}"/>
          </ac:picMkLst>
        </pc:picChg>
      </pc:sldChg>
      <pc:sldChg chg="del">
        <pc:chgData name="Beem, Corinn" userId="c940195d-46ad-491a-b089-963483842aae" providerId="ADAL" clId="{B8223A02-019A-4C92-8AD8-BED6106E1093}" dt="2021-04-12T12:44:38.476" v="0"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Dewitt Spain Airport created 153 jobs earning $8.8 million in payroll, contributed $18.5 million in value added, and generated a total economic output of $31.6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General Dewitt Spain Airport. As this slide shows, General Dewitt Spain Airport supports 153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Dewitt Spain Airport generates $8,800,000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 Dewitt Spain Airport contributes $18,500,000 in value added.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 Dewitt Spain Airport contributes $31,600,000 in business revenue generated by on-airport activity and visitor spending. This metric encompasses payroll and valued added and thus represents the total economic output of General Dewitt Spain Airport. </a:t>
            </a:r>
            <a:r>
              <a:rPr lang="en-US"/>
              <a:t>The sum may not equal the total due to rounding.</a:t>
            </a:r>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General Dewitt Spain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General Dewitt Spain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153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$8.8</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$31.6</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General Dewitt Spain Airport Is </a:t>
            </a:r>
            <a:br>
              <a:rPr lang="en-US" dirty="0"/>
            </a:br>
            <a:r>
              <a:rPr lang="en-US" dirty="0"/>
              <a:t>Just Local?</a:t>
            </a:r>
          </a:p>
        </p:txBody>
      </p:sp>
      <p:pic>
        <p:nvPicPr>
          <p:cNvPr id="3" name="Picture 2">
            <a:extLst>
              <a:ext uri="{FF2B5EF4-FFF2-40B4-BE49-F238E27FC236}">
                <a16:creationId xmlns:a16="http://schemas.microsoft.com/office/drawing/2014/main" id="{E71D2C1C-1433-48CD-856F-AFA6F1F3F4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8" y="1699214"/>
            <a:ext cx="7659117" cy="501007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General Dewitt Spain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88158" y="3048023"/>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474117872"/>
              </p:ext>
            </p:extLst>
          </p:nvPr>
        </p:nvGraphicFramePr>
        <p:xfrm>
          <a:off x="2230759" y="288585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76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153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449048249"/>
              </p:ext>
            </p:extLst>
          </p:nvPr>
        </p:nvGraphicFramePr>
        <p:xfrm>
          <a:off x="2241033" y="32762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General Dewitt Spain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17996" y="3604324"/>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General Dewitt Spain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517585" y="3265765"/>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466001199"/>
              </p:ext>
            </p:extLst>
          </p:nvPr>
        </p:nvGraphicFramePr>
        <p:xfrm>
          <a:off x="2343775" y="30947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$12,100,000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$18,500,000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54267082"/>
              </p:ext>
            </p:extLst>
          </p:nvPr>
        </p:nvGraphicFramePr>
        <p:xfrm>
          <a:off x="2261581" y="278311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Income </a:t>
                      </a:r>
                      <a:br>
                        <a:rPr lang="en-US" sz="1800" b="1" i="0" u="none" strike="noStrike" dirty="0">
                          <a:solidFill>
                            <a:srgbClr val="FFFFFF"/>
                          </a:solidFill>
                          <a:effectLst/>
                          <a:latin typeface="Arial" panose="020B0604020202020204" pitchFamily="34" charset="0"/>
                          <a:cs typeface="Arial" panose="020B0604020202020204" pitchFamily="34" charset="0"/>
                        </a:rPr>
                      </a:br>
                      <a:r>
                        <a:rPr lang="en-US" sz="1800" b="1" i="0" u="none" strike="noStrike" dirty="0">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a:t>
                      </a:r>
                      <a:r>
                        <a:rPr lang="en-US" sz="1600" b="1" i="0" u="none" strike="noStrike">
                          <a:solidFill>
                            <a:srgbClr val="000000"/>
                          </a:solidFill>
                          <a:effectLst/>
                          <a:latin typeface="Arial" panose="020B0604020202020204" pitchFamily="34" charset="0"/>
                          <a:cs typeface="Arial" panose="020B0604020202020204" pitchFamily="34" charset="0"/>
                        </a:rPr>
                        <a:t>Business Revenue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$20,000,000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$31,600,000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General Dewitt Spain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014704"/>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General Dewitt Spain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M01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http://schemas.microsoft.com/office/2006/metadata/properties"/>
    <ds:schemaRef ds:uri="http://schemas.openxmlformats.org/package/2006/metadata/core-properties"/>
    <ds:schemaRef ds:uri="http://purl.org/dc/dcmitype/"/>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b2e1dacc-c954-4408-aa44-64ef90b7ce3a"/>
    <ds:schemaRef ds:uri="52860726-b653-4eba-8fc1-cfbf91000526"/>
    <ds:schemaRef ds:uri="c18e8617-fc0f-4dda-a87a-c0ec120ddf92"/>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3337</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General Dewitt Spain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General Dewitt Spain Airport  Impacts</vt:lpstr>
      <vt:lpstr>Think General Dewitt Spain Airport Is  Just Local?</vt:lpstr>
      <vt:lpstr>General Dewitt Spain Airport Economic Impacts - Jobs</vt:lpstr>
      <vt:lpstr>General Dewitt Spain Airport Economic Impacts – Payroll</vt:lpstr>
      <vt:lpstr>General Dewitt Spain Airport Economic Impacts – Value Added</vt:lpstr>
      <vt:lpstr>General Dewitt Spain Airport Economic Impacts – Business Revenue </vt:lpstr>
      <vt:lpstr>Tax Analysis</vt:lpstr>
      <vt:lpstr>Statewide Tax Impacts</vt:lpstr>
      <vt:lpstr>Additional  Aviation Benefits</vt:lpstr>
      <vt:lpstr>Case  Studies</vt:lpstr>
      <vt:lpstr>General Dewitt Spain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2021-04-21T14:42:09Z</dcterms:modified>
</cp:coreProperties>
</file>